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336" r:id="rId6"/>
    <p:sldId id="337" r:id="rId7"/>
    <p:sldId id="339" r:id="rId8"/>
    <p:sldId id="346" r:id="rId9"/>
    <p:sldId id="338" r:id="rId10"/>
    <p:sldId id="352" r:id="rId11"/>
    <p:sldId id="353" r:id="rId12"/>
    <p:sldId id="341" r:id="rId13"/>
    <p:sldId id="342" r:id="rId14"/>
    <p:sldId id="343" r:id="rId15"/>
    <p:sldId id="344" r:id="rId16"/>
    <p:sldId id="345" r:id="rId17"/>
    <p:sldId id="347" r:id="rId18"/>
    <p:sldId id="351" r:id="rId19"/>
    <p:sldId id="348" r:id="rId20"/>
    <p:sldId id="349" r:id="rId21"/>
  </p:sldIdLst>
  <p:sldSz cx="12192000" cy="6858000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48100-AE09-45E2-9D17-5E453CC22A64}" v="58" dt="2021-02-04T07:41:15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832" autoAdjust="0"/>
  </p:normalViewPr>
  <p:slideViewPr>
    <p:cSldViewPr>
      <p:cViewPr varScale="1">
        <p:scale>
          <a:sx n="106" d="100"/>
          <a:sy n="106" d="100"/>
        </p:scale>
        <p:origin x="7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00948100-AE09-45E2-9D17-5E453CC22A64}"/>
    <pc:docChg chg="undo custSel addSld delSld modSld sldOrd delMainMaster">
      <pc:chgData name="Thomas Noordeloos" userId="7c446670-7459-44eb-8c93-60d80c060528" providerId="ADAL" clId="{00948100-AE09-45E2-9D17-5E453CC22A64}" dt="2021-02-04T07:52:40.178" v="414" actId="20577"/>
      <pc:docMkLst>
        <pc:docMk/>
      </pc:docMkLst>
      <pc:sldChg chg="modSp add del mod">
        <pc:chgData name="Thomas Noordeloos" userId="7c446670-7459-44eb-8c93-60d80c060528" providerId="ADAL" clId="{00948100-AE09-45E2-9D17-5E453CC22A64}" dt="2021-02-04T07:52:40.178" v="414" actId="20577"/>
        <pc:sldMkLst>
          <pc:docMk/>
          <pc:sldMk cId="3788715575" sldId="256"/>
        </pc:sldMkLst>
        <pc:spChg chg="mod">
          <ac:chgData name="Thomas Noordeloos" userId="7c446670-7459-44eb-8c93-60d80c060528" providerId="ADAL" clId="{00948100-AE09-45E2-9D17-5E453CC22A64}" dt="2021-02-03T14:11:45.223" v="43" actId="404"/>
          <ac:spMkLst>
            <pc:docMk/>
            <pc:sldMk cId="3788715575" sldId="256"/>
            <ac:spMk id="3" creationId="{A218FED7-AB46-4296-A2AB-73E4BDC03138}"/>
          </ac:spMkLst>
        </pc:spChg>
        <pc:spChg chg="mod">
          <ac:chgData name="Thomas Noordeloos" userId="7c446670-7459-44eb-8c93-60d80c060528" providerId="ADAL" clId="{00948100-AE09-45E2-9D17-5E453CC22A64}" dt="2021-02-03T14:11:29.818" v="9" actId="12"/>
          <ac:spMkLst>
            <pc:docMk/>
            <pc:sldMk cId="3788715575" sldId="256"/>
            <ac:spMk id="6" creationId="{4910A9D3-44B0-412E-9D51-FA1C2DD5ED39}"/>
          </ac:spMkLst>
        </pc:spChg>
        <pc:spChg chg="mod">
          <ac:chgData name="Thomas Noordeloos" userId="7c446670-7459-44eb-8c93-60d80c060528" providerId="ADAL" clId="{00948100-AE09-45E2-9D17-5E453CC22A64}" dt="2021-02-04T07:52:40.178" v="414" actId="20577"/>
          <ac:spMkLst>
            <pc:docMk/>
            <pc:sldMk cId="3788715575" sldId="256"/>
            <ac:spMk id="10" creationId="{B5E90D55-298E-4509-878D-C4E228CD5F8E}"/>
          </ac:spMkLst>
        </pc:spChg>
        <pc:spChg chg="mod">
          <ac:chgData name="Thomas Noordeloos" userId="7c446670-7459-44eb-8c93-60d80c060528" providerId="ADAL" clId="{00948100-AE09-45E2-9D17-5E453CC22A64}" dt="2021-02-03T14:11:57.080" v="45" actId="12"/>
          <ac:spMkLst>
            <pc:docMk/>
            <pc:sldMk cId="3788715575" sldId="256"/>
            <ac:spMk id="18" creationId="{D8729D5A-9FCE-424A-BA8D-CF5994EDB1B6}"/>
          </ac:spMkLst>
        </pc:spChg>
        <pc:graphicFrameChg chg="modGraphic">
          <ac:chgData name="Thomas Noordeloos" userId="7c446670-7459-44eb-8c93-60d80c060528" providerId="ADAL" clId="{00948100-AE09-45E2-9D17-5E453CC22A64}" dt="2021-02-03T14:12:04.945" v="48" actId="113"/>
          <ac:graphicFrameMkLst>
            <pc:docMk/>
            <pc:sldMk cId="3788715575" sldId="256"/>
            <ac:graphicFrameMk id="13" creationId="{BBD81BF5-9E86-4852-B783-21B8761DB99C}"/>
          </ac:graphicFrameMkLst>
        </pc:graphicFrameChg>
      </pc:sldChg>
      <pc:sldChg chg="del">
        <pc:chgData name="Thomas Noordeloos" userId="7c446670-7459-44eb-8c93-60d80c060528" providerId="ADAL" clId="{00948100-AE09-45E2-9D17-5E453CC22A64}" dt="2021-02-03T14:14:41.002" v="99" actId="47"/>
        <pc:sldMkLst>
          <pc:docMk/>
          <pc:sldMk cId="3565260628" sldId="317"/>
        </pc:sldMkLst>
      </pc:sldChg>
      <pc:sldChg chg="del">
        <pc:chgData name="Thomas Noordeloos" userId="7c446670-7459-44eb-8c93-60d80c060528" providerId="ADAL" clId="{00948100-AE09-45E2-9D17-5E453CC22A64}" dt="2021-02-03T14:14:41.002" v="99" actId="47"/>
        <pc:sldMkLst>
          <pc:docMk/>
          <pc:sldMk cId="1833884917" sldId="318"/>
        </pc:sldMkLst>
      </pc:sldChg>
      <pc:sldChg chg="del">
        <pc:chgData name="Thomas Noordeloos" userId="7c446670-7459-44eb-8c93-60d80c060528" providerId="ADAL" clId="{00948100-AE09-45E2-9D17-5E453CC22A64}" dt="2021-02-03T14:14:41.002" v="99" actId="47"/>
        <pc:sldMkLst>
          <pc:docMk/>
          <pc:sldMk cId="1855338213" sldId="319"/>
        </pc:sldMkLst>
      </pc:sldChg>
      <pc:sldChg chg="del">
        <pc:chgData name="Thomas Noordeloos" userId="7c446670-7459-44eb-8c93-60d80c060528" providerId="ADAL" clId="{00948100-AE09-45E2-9D17-5E453CC22A64}" dt="2021-02-03T14:14:41.002" v="99" actId="47"/>
        <pc:sldMkLst>
          <pc:docMk/>
          <pc:sldMk cId="4067911429" sldId="320"/>
        </pc:sldMkLst>
      </pc:sldChg>
      <pc:sldChg chg="del">
        <pc:chgData name="Thomas Noordeloos" userId="7c446670-7459-44eb-8c93-60d80c060528" providerId="ADAL" clId="{00948100-AE09-45E2-9D17-5E453CC22A64}" dt="2021-02-03T14:14:41.002" v="99" actId="47"/>
        <pc:sldMkLst>
          <pc:docMk/>
          <pc:sldMk cId="1847630830" sldId="321"/>
        </pc:sldMkLst>
      </pc:sldChg>
      <pc:sldChg chg="del">
        <pc:chgData name="Thomas Noordeloos" userId="7c446670-7459-44eb-8c93-60d80c060528" providerId="ADAL" clId="{00948100-AE09-45E2-9D17-5E453CC22A64}" dt="2021-02-03T14:14:41.002" v="99" actId="47"/>
        <pc:sldMkLst>
          <pc:docMk/>
          <pc:sldMk cId="1350469913" sldId="322"/>
        </pc:sldMkLst>
      </pc:sldChg>
      <pc:sldChg chg="del">
        <pc:chgData name="Thomas Noordeloos" userId="7c446670-7459-44eb-8c93-60d80c060528" providerId="ADAL" clId="{00948100-AE09-45E2-9D17-5E453CC22A64}" dt="2021-02-03T14:14:41.002" v="99" actId="47"/>
        <pc:sldMkLst>
          <pc:docMk/>
          <pc:sldMk cId="130380249" sldId="324"/>
        </pc:sldMkLst>
      </pc:sldChg>
      <pc:sldChg chg="del">
        <pc:chgData name="Thomas Noordeloos" userId="7c446670-7459-44eb-8c93-60d80c060528" providerId="ADAL" clId="{00948100-AE09-45E2-9D17-5E453CC22A64}" dt="2021-02-03T14:14:41.002" v="99" actId="47"/>
        <pc:sldMkLst>
          <pc:docMk/>
          <pc:sldMk cId="157064627" sldId="325"/>
        </pc:sldMkLst>
      </pc:sldChg>
      <pc:sldChg chg="del">
        <pc:chgData name="Thomas Noordeloos" userId="7c446670-7459-44eb-8c93-60d80c060528" providerId="ADAL" clId="{00948100-AE09-45E2-9D17-5E453CC22A64}" dt="2021-02-03T14:14:41.002" v="99" actId="47"/>
        <pc:sldMkLst>
          <pc:docMk/>
          <pc:sldMk cId="2759651632" sldId="326"/>
        </pc:sldMkLst>
      </pc:sldChg>
      <pc:sldChg chg="del">
        <pc:chgData name="Thomas Noordeloos" userId="7c446670-7459-44eb-8c93-60d80c060528" providerId="ADAL" clId="{00948100-AE09-45E2-9D17-5E453CC22A64}" dt="2021-02-03T14:14:41.002" v="99" actId="47"/>
        <pc:sldMkLst>
          <pc:docMk/>
          <pc:sldMk cId="2495012278" sldId="327"/>
        </pc:sldMkLst>
      </pc:sldChg>
      <pc:sldChg chg="del">
        <pc:chgData name="Thomas Noordeloos" userId="7c446670-7459-44eb-8c93-60d80c060528" providerId="ADAL" clId="{00948100-AE09-45E2-9D17-5E453CC22A64}" dt="2021-02-03T14:14:41.002" v="99" actId="47"/>
        <pc:sldMkLst>
          <pc:docMk/>
          <pc:sldMk cId="2176786544" sldId="328"/>
        </pc:sldMkLst>
      </pc:sldChg>
      <pc:sldChg chg="del">
        <pc:chgData name="Thomas Noordeloos" userId="7c446670-7459-44eb-8c93-60d80c060528" providerId="ADAL" clId="{00948100-AE09-45E2-9D17-5E453CC22A64}" dt="2021-02-03T14:14:41.002" v="99" actId="47"/>
        <pc:sldMkLst>
          <pc:docMk/>
          <pc:sldMk cId="3258369631" sldId="329"/>
        </pc:sldMkLst>
      </pc:sldChg>
      <pc:sldChg chg="del">
        <pc:chgData name="Thomas Noordeloos" userId="7c446670-7459-44eb-8c93-60d80c060528" providerId="ADAL" clId="{00948100-AE09-45E2-9D17-5E453CC22A64}" dt="2021-02-03T14:14:41.002" v="99" actId="47"/>
        <pc:sldMkLst>
          <pc:docMk/>
          <pc:sldMk cId="1574382309" sldId="330"/>
        </pc:sldMkLst>
      </pc:sldChg>
      <pc:sldChg chg="del">
        <pc:chgData name="Thomas Noordeloos" userId="7c446670-7459-44eb-8c93-60d80c060528" providerId="ADAL" clId="{00948100-AE09-45E2-9D17-5E453CC22A64}" dt="2021-02-03T14:14:41.002" v="99" actId="47"/>
        <pc:sldMkLst>
          <pc:docMk/>
          <pc:sldMk cId="3345124245" sldId="331"/>
        </pc:sldMkLst>
      </pc:sldChg>
      <pc:sldChg chg="del">
        <pc:chgData name="Thomas Noordeloos" userId="7c446670-7459-44eb-8c93-60d80c060528" providerId="ADAL" clId="{00948100-AE09-45E2-9D17-5E453CC22A64}" dt="2021-02-03T14:14:41.002" v="99" actId="47"/>
        <pc:sldMkLst>
          <pc:docMk/>
          <pc:sldMk cId="1684246611" sldId="332"/>
        </pc:sldMkLst>
      </pc:sldChg>
      <pc:sldChg chg="del">
        <pc:chgData name="Thomas Noordeloos" userId="7c446670-7459-44eb-8c93-60d80c060528" providerId="ADAL" clId="{00948100-AE09-45E2-9D17-5E453CC22A64}" dt="2021-02-03T14:14:41.002" v="99" actId="47"/>
        <pc:sldMkLst>
          <pc:docMk/>
          <pc:sldMk cId="2816551169" sldId="333"/>
        </pc:sldMkLst>
      </pc:sldChg>
      <pc:sldChg chg="del">
        <pc:chgData name="Thomas Noordeloos" userId="7c446670-7459-44eb-8c93-60d80c060528" providerId="ADAL" clId="{00948100-AE09-45E2-9D17-5E453CC22A64}" dt="2021-02-03T14:14:41.002" v="99" actId="47"/>
        <pc:sldMkLst>
          <pc:docMk/>
          <pc:sldMk cId="1426224932" sldId="334"/>
        </pc:sldMkLst>
      </pc:sldChg>
      <pc:sldChg chg="del">
        <pc:chgData name="Thomas Noordeloos" userId="7c446670-7459-44eb-8c93-60d80c060528" providerId="ADAL" clId="{00948100-AE09-45E2-9D17-5E453CC22A64}" dt="2021-02-03T14:14:41.002" v="99" actId="47"/>
        <pc:sldMkLst>
          <pc:docMk/>
          <pc:sldMk cId="3090127087" sldId="335"/>
        </pc:sldMkLst>
      </pc:sldChg>
      <pc:sldChg chg="addSp delSp modSp new mod">
        <pc:chgData name="Thomas Noordeloos" userId="7c446670-7459-44eb-8c93-60d80c060528" providerId="ADAL" clId="{00948100-AE09-45E2-9D17-5E453CC22A64}" dt="2021-02-03T14:45:08.383" v="138" actId="113"/>
        <pc:sldMkLst>
          <pc:docMk/>
          <pc:sldMk cId="4293847052" sldId="336"/>
        </pc:sldMkLst>
        <pc:spChg chg="del">
          <ac:chgData name="Thomas Noordeloos" userId="7c446670-7459-44eb-8c93-60d80c060528" providerId="ADAL" clId="{00948100-AE09-45E2-9D17-5E453CC22A64}" dt="2021-02-03T14:12:19.094" v="50" actId="478"/>
          <ac:spMkLst>
            <pc:docMk/>
            <pc:sldMk cId="4293847052" sldId="336"/>
            <ac:spMk id="2" creationId="{05100715-5D7E-4860-BC6E-ABFAF43DF642}"/>
          </ac:spMkLst>
        </pc:spChg>
        <pc:spChg chg="del">
          <ac:chgData name="Thomas Noordeloos" userId="7c446670-7459-44eb-8c93-60d80c060528" providerId="ADAL" clId="{00948100-AE09-45E2-9D17-5E453CC22A64}" dt="2021-02-03T14:12:20.022" v="51" actId="478"/>
          <ac:spMkLst>
            <pc:docMk/>
            <pc:sldMk cId="4293847052" sldId="336"/>
            <ac:spMk id="3" creationId="{5EAB9ECB-1FB3-4F18-9A44-64B5A9363E68}"/>
          </ac:spMkLst>
        </pc:spChg>
        <pc:spChg chg="del">
          <ac:chgData name="Thomas Noordeloos" userId="7c446670-7459-44eb-8c93-60d80c060528" providerId="ADAL" clId="{00948100-AE09-45E2-9D17-5E453CC22A64}" dt="2021-02-03T14:12:27.255" v="54" actId="478"/>
          <ac:spMkLst>
            <pc:docMk/>
            <pc:sldMk cId="4293847052" sldId="336"/>
            <ac:spMk id="4" creationId="{04F83F6A-2F0C-4A32-9B23-B9F59874877D}"/>
          </ac:spMkLst>
        </pc:spChg>
        <pc:spChg chg="add mod">
          <ac:chgData name="Thomas Noordeloos" userId="7c446670-7459-44eb-8c93-60d80c060528" providerId="ADAL" clId="{00948100-AE09-45E2-9D17-5E453CC22A64}" dt="2021-02-03T14:45:08.383" v="138" actId="113"/>
          <ac:spMkLst>
            <pc:docMk/>
            <pc:sldMk cId="4293847052" sldId="336"/>
            <ac:spMk id="5" creationId="{21CD94BB-8F47-462C-88E2-A0E431FD4DEA}"/>
          </ac:spMkLst>
        </pc:spChg>
        <pc:spChg chg="add mod">
          <ac:chgData name="Thomas Noordeloos" userId="7c446670-7459-44eb-8c93-60d80c060528" providerId="ADAL" clId="{00948100-AE09-45E2-9D17-5E453CC22A64}" dt="2021-02-03T14:13:26.456" v="88" actId="6549"/>
          <ac:spMkLst>
            <pc:docMk/>
            <pc:sldMk cId="4293847052" sldId="336"/>
            <ac:spMk id="6" creationId="{6F9BB5AB-592E-497E-B5A4-491325ADD574}"/>
          </ac:spMkLst>
        </pc:spChg>
      </pc:sldChg>
      <pc:sldChg chg="addSp delSp modSp add mod">
        <pc:chgData name="Thomas Noordeloos" userId="7c446670-7459-44eb-8c93-60d80c060528" providerId="ADAL" clId="{00948100-AE09-45E2-9D17-5E453CC22A64}" dt="2021-02-03T14:45:11.249" v="139" actId="113"/>
        <pc:sldMkLst>
          <pc:docMk/>
          <pc:sldMk cId="1915515833" sldId="337"/>
        </pc:sldMkLst>
        <pc:spChg chg="mod">
          <ac:chgData name="Thomas Noordeloos" userId="7c446670-7459-44eb-8c93-60d80c060528" providerId="ADAL" clId="{00948100-AE09-45E2-9D17-5E453CC22A64}" dt="2021-02-03T14:45:11.249" v="139" actId="113"/>
          <ac:spMkLst>
            <pc:docMk/>
            <pc:sldMk cId="1915515833" sldId="337"/>
            <ac:spMk id="5" creationId="{21CD94BB-8F47-462C-88E2-A0E431FD4DEA}"/>
          </ac:spMkLst>
        </pc:spChg>
        <pc:spChg chg="del mod">
          <ac:chgData name="Thomas Noordeloos" userId="7c446670-7459-44eb-8c93-60d80c060528" providerId="ADAL" clId="{00948100-AE09-45E2-9D17-5E453CC22A64}" dt="2021-02-03T14:14:29.329" v="98" actId="478"/>
          <ac:spMkLst>
            <pc:docMk/>
            <pc:sldMk cId="1915515833" sldId="337"/>
            <ac:spMk id="6" creationId="{6F9BB5AB-592E-497E-B5A4-491325ADD574}"/>
          </ac:spMkLst>
        </pc:spChg>
        <pc:picChg chg="add mod">
          <ac:chgData name="Thomas Noordeloos" userId="7c446670-7459-44eb-8c93-60d80c060528" providerId="ADAL" clId="{00948100-AE09-45E2-9D17-5E453CC22A64}" dt="2021-02-03T14:14:25.888" v="97" actId="1076"/>
          <ac:picMkLst>
            <pc:docMk/>
            <pc:sldMk cId="1915515833" sldId="337"/>
            <ac:picMk id="4" creationId="{C9B1EADE-5C2C-4C72-96EF-73C8B45DB74E}"/>
          </ac:picMkLst>
        </pc:picChg>
      </pc:sldChg>
      <pc:sldChg chg="addSp delSp modSp add del mod modNotesTx">
        <pc:chgData name="Thomas Noordeloos" userId="7c446670-7459-44eb-8c93-60d80c060528" providerId="ADAL" clId="{00948100-AE09-45E2-9D17-5E453CC22A64}" dt="2021-02-03T15:33:32.372" v="286" actId="2696"/>
        <pc:sldMkLst>
          <pc:docMk/>
          <pc:sldMk cId="271844104" sldId="338"/>
        </pc:sldMkLst>
        <pc:spChg chg="add del mod">
          <ac:chgData name="Thomas Noordeloos" userId="7c446670-7459-44eb-8c93-60d80c060528" providerId="ADAL" clId="{00948100-AE09-45E2-9D17-5E453CC22A64}" dt="2021-02-03T14:15:16.745" v="110" actId="478"/>
          <ac:spMkLst>
            <pc:docMk/>
            <pc:sldMk cId="271844104" sldId="338"/>
            <ac:spMk id="3" creationId="{D6EB3522-796C-4378-8F4C-55385EE5D56A}"/>
          </ac:spMkLst>
        </pc:spChg>
        <pc:spChg chg="mod">
          <ac:chgData name="Thomas Noordeloos" userId="7c446670-7459-44eb-8c93-60d80c060528" providerId="ADAL" clId="{00948100-AE09-45E2-9D17-5E453CC22A64}" dt="2021-02-03T14:45:13.898" v="140" actId="113"/>
          <ac:spMkLst>
            <pc:docMk/>
            <pc:sldMk cId="271844104" sldId="338"/>
            <ac:spMk id="5" creationId="{21CD94BB-8F47-462C-88E2-A0E431FD4DEA}"/>
          </ac:spMkLst>
        </pc:spChg>
        <pc:picChg chg="del">
          <ac:chgData name="Thomas Noordeloos" userId="7c446670-7459-44eb-8c93-60d80c060528" providerId="ADAL" clId="{00948100-AE09-45E2-9D17-5E453CC22A64}" dt="2021-02-03T14:14:52.245" v="101" actId="478"/>
          <ac:picMkLst>
            <pc:docMk/>
            <pc:sldMk cId="271844104" sldId="338"/>
            <ac:picMk id="4" creationId="{C9B1EADE-5C2C-4C72-96EF-73C8B45DB74E}"/>
          </ac:picMkLst>
        </pc:picChg>
        <pc:picChg chg="add mod">
          <ac:chgData name="Thomas Noordeloos" userId="7c446670-7459-44eb-8c93-60d80c060528" providerId="ADAL" clId="{00948100-AE09-45E2-9D17-5E453CC22A64}" dt="2021-02-03T14:15:35.720" v="114" actId="1076"/>
          <ac:picMkLst>
            <pc:docMk/>
            <pc:sldMk cId="271844104" sldId="338"/>
            <ac:picMk id="6" creationId="{0C1F1A7C-B027-4D1E-AE6E-1A7CA0D3A19E}"/>
          </ac:picMkLst>
        </pc:picChg>
      </pc:sldChg>
      <pc:sldChg chg="add">
        <pc:chgData name="Thomas Noordeloos" userId="7c446670-7459-44eb-8c93-60d80c060528" providerId="ADAL" clId="{00948100-AE09-45E2-9D17-5E453CC22A64}" dt="2021-02-03T15:33:36.703" v="287"/>
        <pc:sldMkLst>
          <pc:docMk/>
          <pc:sldMk cId="924718140" sldId="338"/>
        </pc:sldMkLst>
      </pc:sldChg>
      <pc:sldChg chg="addSp modSp add mod">
        <pc:chgData name="Thomas Noordeloos" userId="7c446670-7459-44eb-8c93-60d80c060528" providerId="ADAL" clId="{00948100-AE09-45E2-9D17-5E453CC22A64}" dt="2021-02-03T14:45:16.099" v="141" actId="113"/>
        <pc:sldMkLst>
          <pc:docMk/>
          <pc:sldMk cId="922458583" sldId="339"/>
        </pc:sldMkLst>
        <pc:spChg chg="mod">
          <ac:chgData name="Thomas Noordeloos" userId="7c446670-7459-44eb-8c93-60d80c060528" providerId="ADAL" clId="{00948100-AE09-45E2-9D17-5E453CC22A64}" dt="2021-02-03T14:44:56.437" v="137" actId="20577"/>
          <ac:spMkLst>
            <pc:docMk/>
            <pc:sldMk cId="922458583" sldId="339"/>
            <ac:spMk id="3" creationId="{D6EB3522-796C-4378-8F4C-55385EE5D56A}"/>
          </ac:spMkLst>
        </pc:spChg>
        <pc:spChg chg="mod">
          <ac:chgData name="Thomas Noordeloos" userId="7c446670-7459-44eb-8c93-60d80c060528" providerId="ADAL" clId="{00948100-AE09-45E2-9D17-5E453CC22A64}" dt="2021-02-03T14:45:16.099" v="141" actId="113"/>
          <ac:spMkLst>
            <pc:docMk/>
            <pc:sldMk cId="922458583" sldId="339"/>
            <ac:spMk id="5" creationId="{21CD94BB-8F47-462C-88E2-A0E431FD4DEA}"/>
          </ac:spMkLst>
        </pc:spChg>
        <pc:picChg chg="add mod">
          <ac:chgData name="Thomas Noordeloos" userId="7c446670-7459-44eb-8c93-60d80c060528" providerId="ADAL" clId="{00948100-AE09-45E2-9D17-5E453CC22A64}" dt="2021-02-03T14:44:37.743" v="133" actId="1076"/>
          <ac:picMkLst>
            <pc:docMk/>
            <pc:sldMk cId="922458583" sldId="339"/>
            <ac:picMk id="4" creationId="{60630C09-4B40-49B1-9F47-09F2F15A569C}"/>
          </ac:picMkLst>
        </pc:picChg>
      </pc:sldChg>
      <pc:sldChg chg="addSp delSp modSp add del mod">
        <pc:chgData name="Thomas Noordeloos" userId="7c446670-7459-44eb-8c93-60d80c060528" providerId="ADAL" clId="{00948100-AE09-45E2-9D17-5E453CC22A64}" dt="2021-02-03T14:57:31.078" v="176" actId="47"/>
        <pc:sldMkLst>
          <pc:docMk/>
          <pc:sldMk cId="188186103" sldId="340"/>
        </pc:sldMkLst>
        <pc:spChg chg="del">
          <ac:chgData name="Thomas Noordeloos" userId="7c446670-7459-44eb-8c93-60d80c060528" providerId="ADAL" clId="{00948100-AE09-45E2-9D17-5E453CC22A64}" dt="2021-02-03T14:46:30.202" v="172" actId="478"/>
          <ac:spMkLst>
            <pc:docMk/>
            <pc:sldMk cId="188186103" sldId="340"/>
            <ac:spMk id="3" creationId="{D6EB3522-796C-4378-8F4C-55385EE5D56A}"/>
          </ac:spMkLst>
        </pc:spChg>
        <pc:spChg chg="mod">
          <ac:chgData name="Thomas Noordeloos" userId="7c446670-7459-44eb-8c93-60d80c060528" providerId="ADAL" clId="{00948100-AE09-45E2-9D17-5E453CC22A64}" dt="2021-02-03T14:46:22.087" v="171" actId="20577"/>
          <ac:spMkLst>
            <pc:docMk/>
            <pc:sldMk cId="188186103" sldId="340"/>
            <ac:spMk id="5" creationId="{21CD94BB-8F47-462C-88E2-A0E431FD4DEA}"/>
          </ac:spMkLst>
        </pc:spChg>
        <pc:picChg chg="add del mod">
          <ac:chgData name="Thomas Noordeloos" userId="7c446670-7459-44eb-8c93-60d80c060528" providerId="ADAL" clId="{00948100-AE09-45E2-9D17-5E453CC22A64}" dt="2021-02-03T14:57:27.504" v="175" actId="478"/>
          <ac:picMkLst>
            <pc:docMk/>
            <pc:sldMk cId="188186103" sldId="340"/>
            <ac:picMk id="4" creationId="{B305D373-5326-4BC8-A767-557D9BB9FC16}"/>
          </ac:picMkLst>
        </pc:picChg>
      </pc:sldChg>
      <pc:sldChg chg="addSp delSp modSp add mod">
        <pc:chgData name="Thomas Noordeloos" userId="7c446670-7459-44eb-8c93-60d80c060528" providerId="ADAL" clId="{00948100-AE09-45E2-9D17-5E453CC22A64}" dt="2021-02-03T14:57:50.974" v="180" actId="1076"/>
        <pc:sldMkLst>
          <pc:docMk/>
          <pc:sldMk cId="475868961" sldId="341"/>
        </pc:sldMkLst>
        <pc:spChg chg="del mod">
          <ac:chgData name="Thomas Noordeloos" userId="7c446670-7459-44eb-8c93-60d80c060528" providerId="ADAL" clId="{00948100-AE09-45E2-9D17-5E453CC22A64}" dt="2021-02-03T14:57:42.346" v="179" actId="478"/>
          <ac:spMkLst>
            <pc:docMk/>
            <pc:sldMk cId="475868961" sldId="341"/>
            <ac:spMk id="3" creationId="{D6EB3522-796C-4378-8F4C-55385EE5D56A}"/>
          </ac:spMkLst>
        </pc:spChg>
        <pc:spChg chg="add mod">
          <ac:chgData name="Thomas Noordeloos" userId="7c446670-7459-44eb-8c93-60d80c060528" providerId="ADAL" clId="{00948100-AE09-45E2-9D17-5E453CC22A64}" dt="2021-02-03T14:57:50.974" v="180" actId="1076"/>
          <ac:spMkLst>
            <pc:docMk/>
            <pc:sldMk cId="475868961" sldId="341"/>
            <ac:spMk id="4" creationId="{ADD1C94E-0C6F-4E46-BA17-30F8FB8DF7FD}"/>
          </ac:spMkLst>
        </pc:spChg>
        <pc:picChg chg="add mod">
          <ac:chgData name="Thomas Noordeloos" userId="7c446670-7459-44eb-8c93-60d80c060528" providerId="ADAL" clId="{00948100-AE09-45E2-9D17-5E453CC22A64}" dt="2021-02-03T14:57:39.764" v="178"/>
          <ac:picMkLst>
            <pc:docMk/>
            <pc:sldMk cId="475868961" sldId="341"/>
            <ac:picMk id="6" creationId="{84CD7512-1BCB-44A5-AA64-5CA6EA51FC09}"/>
          </ac:picMkLst>
        </pc:picChg>
      </pc:sldChg>
      <pc:sldChg chg="addSp delSp modSp add mod">
        <pc:chgData name="Thomas Noordeloos" userId="7c446670-7459-44eb-8c93-60d80c060528" providerId="ADAL" clId="{00948100-AE09-45E2-9D17-5E453CC22A64}" dt="2021-02-03T14:58:14.255" v="184" actId="1076"/>
        <pc:sldMkLst>
          <pc:docMk/>
          <pc:sldMk cId="3536596152" sldId="342"/>
        </pc:sldMkLst>
        <pc:spChg chg="del">
          <ac:chgData name="Thomas Noordeloos" userId="7c446670-7459-44eb-8c93-60d80c060528" providerId="ADAL" clId="{00948100-AE09-45E2-9D17-5E453CC22A64}" dt="2021-02-03T14:58:04.368" v="181" actId="478"/>
          <ac:spMkLst>
            <pc:docMk/>
            <pc:sldMk cId="3536596152" sldId="342"/>
            <ac:spMk id="3" creationId="{D6EB3522-796C-4378-8F4C-55385EE5D56A}"/>
          </ac:spMkLst>
        </pc:spChg>
        <pc:spChg chg="add mod">
          <ac:chgData name="Thomas Noordeloos" userId="7c446670-7459-44eb-8c93-60d80c060528" providerId="ADAL" clId="{00948100-AE09-45E2-9D17-5E453CC22A64}" dt="2021-02-03T14:58:10.160" v="183" actId="1076"/>
          <ac:spMkLst>
            <pc:docMk/>
            <pc:sldMk cId="3536596152" sldId="342"/>
            <ac:spMk id="4" creationId="{3FB0E9F0-75DA-4762-ADB7-96D297A76C78}"/>
          </ac:spMkLst>
        </pc:spChg>
        <pc:picChg chg="add mod">
          <ac:chgData name="Thomas Noordeloos" userId="7c446670-7459-44eb-8c93-60d80c060528" providerId="ADAL" clId="{00948100-AE09-45E2-9D17-5E453CC22A64}" dt="2021-02-03T14:58:14.255" v="184" actId="1076"/>
          <ac:picMkLst>
            <pc:docMk/>
            <pc:sldMk cId="3536596152" sldId="342"/>
            <ac:picMk id="6" creationId="{6D54D45A-12C2-4374-A9A3-725FFB2F6526}"/>
          </ac:picMkLst>
        </pc:picChg>
      </pc:sldChg>
      <pc:sldChg chg="addSp delSp modSp add mod">
        <pc:chgData name="Thomas Noordeloos" userId="7c446670-7459-44eb-8c93-60d80c060528" providerId="ADAL" clId="{00948100-AE09-45E2-9D17-5E453CC22A64}" dt="2021-02-03T14:58:35.409" v="187" actId="1076"/>
        <pc:sldMkLst>
          <pc:docMk/>
          <pc:sldMk cId="3370333029" sldId="343"/>
        </pc:sldMkLst>
        <pc:spChg chg="del">
          <ac:chgData name="Thomas Noordeloos" userId="7c446670-7459-44eb-8c93-60d80c060528" providerId="ADAL" clId="{00948100-AE09-45E2-9D17-5E453CC22A64}" dt="2021-02-03T14:58:27.534" v="185" actId="478"/>
          <ac:spMkLst>
            <pc:docMk/>
            <pc:sldMk cId="3370333029" sldId="343"/>
            <ac:spMk id="3" creationId="{D6EB3522-796C-4378-8F4C-55385EE5D56A}"/>
          </ac:spMkLst>
        </pc:spChg>
        <pc:spChg chg="add mod">
          <ac:chgData name="Thomas Noordeloos" userId="7c446670-7459-44eb-8c93-60d80c060528" providerId="ADAL" clId="{00948100-AE09-45E2-9D17-5E453CC22A64}" dt="2021-02-03T14:58:35.409" v="187" actId="1076"/>
          <ac:spMkLst>
            <pc:docMk/>
            <pc:sldMk cId="3370333029" sldId="343"/>
            <ac:spMk id="4" creationId="{24100777-0EF6-429B-8372-97856DA64E9A}"/>
          </ac:spMkLst>
        </pc:spChg>
        <pc:picChg chg="add mod">
          <ac:chgData name="Thomas Noordeloos" userId="7c446670-7459-44eb-8c93-60d80c060528" providerId="ADAL" clId="{00948100-AE09-45E2-9D17-5E453CC22A64}" dt="2021-02-03T14:58:27.741" v="186"/>
          <ac:picMkLst>
            <pc:docMk/>
            <pc:sldMk cId="3370333029" sldId="343"/>
            <ac:picMk id="6" creationId="{25A5A145-F2E3-497C-B1C8-B46958059659}"/>
          </ac:picMkLst>
        </pc:picChg>
      </pc:sldChg>
      <pc:sldChg chg="addSp delSp modSp add mod">
        <pc:chgData name="Thomas Noordeloos" userId="7c446670-7459-44eb-8c93-60d80c060528" providerId="ADAL" clId="{00948100-AE09-45E2-9D17-5E453CC22A64}" dt="2021-02-03T14:58:52.856" v="190" actId="1076"/>
        <pc:sldMkLst>
          <pc:docMk/>
          <pc:sldMk cId="1815862518" sldId="344"/>
        </pc:sldMkLst>
        <pc:spChg chg="del">
          <ac:chgData name="Thomas Noordeloos" userId="7c446670-7459-44eb-8c93-60d80c060528" providerId="ADAL" clId="{00948100-AE09-45E2-9D17-5E453CC22A64}" dt="2021-02-03T14:58:45.827" v="188" actId="478"/>
          <ac:spMkLst>
            <pc:docMk/>
            <pc:sldMk cId="1815862518" sldId="344"/>
            <ac:spMk id="3" creationId="{D6EB3522-796C-4378-8F4C-55385EE5D56A}"/>
          </ac:spMkLst>
        </pc:spChg>
        <pc:spChg chg="add mod">
          <ac:chgData name="Thomas Noordeloos" userId="7c446670-7459-44eb-8c93-60d80c060528" providerId="ADAL" clId="{00948100-AE09-45E2-9D17-5E453CC22A64}" dt="2021-02-03T14:58:52.856" v="190" actId="1076"/>
          <ac:spMkLst>
            <pc:docMk/>
            <pc:sldMk cId="1815862518" sldId="344"/>
            <ac:spMk id="4" creationId="{7402A858-333A-488B-9CA1-94B37DCCDA15}"/>
          </ac:spMkLst>
        </pc:spChg>
        <pc:picChg chg="add mod">
          <ac:chgData name="Thomas Noordeloos" userId="7c446670-7459-44eb-8c93-60d80c060528" providerId="ADAL" clId="{00948100-AE09-45E2-9D17-5E453CC22A64}" dt="2021-02-03T14:58:46.027" v="189"/>
          <ac:picMkLst>
            <pc:docMk/>
            <pc:sldMk cId="1815862518" sldId="344"/>
            <ac:picMk id="6" creationId="{02ED4717-EE97-4ADC-A6E0-32AF990EB164}"/>
          </ac:picMkLst>
        </pc:picChg>
      </pc:sldChg>
      <pc:sldChg chg="addSp delSp modSp add mod">
        <pc:chgData name="Thomas Noordeloos" userId="7c446670-7459-44eb-8c93-60d80c060528" providerId="ADAL" clId="{00948100-AE09-45E2-9D17-5E453CC22A64}" dt="2021-02-03T14:59:22.479" v="199" actId="1076"/>
        <pc:sldMkLst>
          <pc:docMk/>
          <pc:sldMk cId="1605464833" sldId="345"/>
        </pc:sldMkLst>
        <pc:spChg chg="del">
          <ac:chgData name="Thomas Noordeloos" userId="7c446670-7459-44eb-8c93-60d80c060528" providerId="ADAL" clId="{00948100-AE09-45E2-9D17-5E453CC22A64}" dt="2021-02-03T14:59:04.781" v="191" actId="478"/>
          <ac:spMkLst>
            <pc:docMk/>
            <pc:sldMk cId="1605464833" sldId="345"/>
            <ac:spMk id="3" creationId="{D6EB3522-796C-4378-8F4C-55385EE5D56A}"/>
          </ac:spMkLst>
        </pc:spChg>
        <pc:spChg chg="add mod">
          <ac:chgData name="Thomas Noordeloos" userId="7c446670-7459-44eb-8c93-60d80c060528" providerId="ADAL" clId="{00948100-AE09-45E2-9D17-5E453CC22A64}" dt="2021-02-03T14:59:22.479" v="199" actId="1076"/>
          <ac:spMkLst>
            <pc:docMk/>
            <pc:sldMk cId="1605464833" sldId="345"/>
            <ac:spMk id="4" creationId="{15E2BAFA-DD56-4D35-B24C-402A4214BAA7}"/>
          </ac:spMkLst>
        </pc:spChg>
        <pc:spChg chg="del mod">
          <ac:chgData name="Thomas Noordeloos" userId="7c446670-7459-44eb-8c93-60d80c060528" providerId="ADAL" clId="{00948100-AE09-45E2-9D17-5E453CC22A64}" dt="2021-02-03T14:59:09.775" v="194" actId="478"/>
          <ac:spMkLst>
            <pc:docMk/>
            <pc:sldMk cId="1605464833" sldId="345"/>
            <ac:spMk id="5" creationId="{21CD94BB-8F47-462C-88E2-A0E431FD4DEA}"/>
          </ac:spMkLst>
        </pc:spChg>
        <pc:picChg chg="add mod">
          <ac:chgData name="Thomas Noordeloos" userId="7c446670-7459-44eb-8c93-60d80c060528" providerId="ADAL" clId="{00948100-AE09-45E2-9D17-5E453CC22A64}" dt="2021-02-03T14:59:05.033" v="192"/>
          <ac:picMkLst>
            <pc:docMk/>
            <pc:sldMk cId="1605464833" sldId="345"/>
            <ac:picMk id="6" creationId="{DC493E69-5211-4934-AE0B-AE9E85FC0F96}"/>
          </ac:picMkLst>
        </pc:picChg>
      </pc:sldChg>
      <pc:sldChg chg="addSp delSp modSp add">
        <pc:chgData name="Thomas Noordeloos" userId="7c446670-7459-44eb-8c93-60d80c060528" providerId="ADAL" clId="{00948100-AE09-45E2-9D17-5E453CC22A64}" dt="2021-02-03T14:45:35.852" v="145" actId="1076"/>
        <pc:sldMkLst>
          <pc:docMk/>
          <pc:sldMk cId="3969710861" sldId="346"/>
        </pc:sldMkLst>
        <pc:picChg chg="del">
          <ac:chgData name="Thomas Noordeloos" userId="7c446670-7459-44eb-8c93-60d80c060528" providerId="ADAL" clId="{00948100-AE09-45E2-9D17-5E453CC22A64}" dt="2021-02-03T14:45:33.422" v="143" actId="478"/>
          <ac:picMkLst>
            <pc:docMk/>
            <pc:sldMk cId="3969710861" sldId="346"/>
            <ac:picMk id="4" creationId="{60630C09-4B40-49B1-9F47-09F2F15A569C}"/>
          </ac:picMkLst>
        </pc:picChg>
        <pc:picChg chg="add mod">
          <ac:chgData name="Thomas Noordeloos" userId="7c446670-7459-44eb-8c93-60d80c060528" providerId="ADAL" clId="{00948100-AE09-45E2-9D17-5E453CC22A64}" dt="2021-02-03T14:45:35.852" v="145" actId="1076"/>
          <ac:picMkLst>
            <pc:docMk/>
            <pc:sldMk cId="3969710861" sldId="346"/>
            <ac:picMk id="6" creationId="{D4BF0E8F-EB51-4F20-8019-7A30D0E97472}"/>
          </ac:picMkLst>
        </pc:picChg>
      </pc:sldChg>
      <pc:sldChg chg="addSp delSp modSp add mod">
        <pc:chgData name="Thomas Noordeloos" userId="7c446670-7459-44eb-8c93-60d80c060528" providerId="ADAL" clId="{00948100-AE09-45E2-9D17-5E453CC22A64}" dt="2021-02-03T14:59:58.086" v="209" actId="1076"/>
        <pc:sldMkLst>
          <pc:docMk/>
          <pc:sldMk cId="3164528980" sldId="347"/>
        </pc:sldMkLst>
        <pc:spChg chg="add del mod">
          <ac:chgData name="Thomas Noordeloos" userId="7c446670-7459-44eb-8c93-60d80c060528" providerId="ADAL" clId="{00948100-AE09-45E2-9D17-5E453CC22A64}" dt="2021-02-03T14:59:42.979" v="203" actId="478"/>
          <ac:spMkLst>
            <pc:docMk/>
            <pc:sldMk cId="3164528980" sldId="347"/>
            <ac:spMk id="3" creationId="{26C70CA3-F4DB-4ED3-ADB2-F789132841FB}"/>
          </ac:spMkLst>
        </pc:spChg>
        <pc:spChg chg="del">
          <ac:chgData name="Thomas Noordeloos" userId="7c446670-7459-44eb-8c93-60d80c060528" providerId="ADAL" clId="{00948100-AE09-45E2-9D17-5E453CC22A64}" dt="2021-02-03T14:59:41.608" v="202" actId="478"/>
          <ac:spMkLst>
            <pc:docMk/>
            <pc:sldMk cId="3164528980" sldId="347"/>
            <ac:spMk id="4" creationId="{15E2BAFA-DD56-4D35-B24C-402A4214BAA7}"/>
          </ac:spMkLst>
        </pc:spChg>
        <pc:spChg chg="add del mod">
          <ac:chgData name="Thomas Noordeloos" userId="7c446670-7459-44eb-8c93-60d80c060528" providerId="ADAL" clId="{00948100-AE09-45E2-9D17-5E453CC22A64}" dt="2021-02-03T14:59:43.676" v="204" actId="478"/>
          <ac:spMkLst>
            <pc:docMk/>
            <pc:sldMk cId="3164528980" sldId="347"/>
            <ac:spMk id="7" creationId="{283076FB-A452-4F59-BC2B-D6921F0E073C}"/>
          </ac:spMkLst>
        </pc:spChg>
        <pc:spChg chg="add mod">
          <ac:chgData name="Thomas Noordeloos" userId="7c446670-7459-44eb-8c93-60d80c060528" providerId="ADAL" clId="{00948100-AE09-45E2-9D17-5E453CC22A64}" dt="2021-02-03T14:59:54.445" v="208" actId="1076"/>
          <ac:spMkLst>
            <pc:docMk/>
            <pc:sldMk cId="3164528980" sldId="347"/>
            <ac:spMk id="8" creationId="{50B21990-B160-40B1-AE05-26D5674E87CA}"/>
          </ac:spMkLst>
        </pc:spChg>
        <pc:picChg chg="del">
          <ac:chgData name="Thomas Noordeloos" userId="7c446670-7459-44eb-8c93-60d80c060528" providerId="ADAL" clId="{00948100-AE09-45E2-9D17-5E453CC22A64}" dt="2021-02-03T14:59:39.770" v="201" actId="478"/>
          <ac:picMkLst>
            <pc:docMk/>
            <pc:sldMk cId="3164528980" sldId="347"/>
            <ac:picMk id="6" creationId="{DC493E69-5211-4934-AE0B-AE9E85FC0F96}"/>
          </ac:picMkLst>
        </pc:picChg>
        <pc:picChg chg="add mod">
          <ac:chgData name="Thomas Noordeloos" userId="7c446670-7459-44eb-8c93-60d80c060528" providerId="ADAL" clId="{00948100-AE09-45E2-9D17-5E453CC22A64}" dt="2021-02-03T14:59:58.086" v="209" actId="1076"/>
          <ac:picMkLst>
            <pc:docMk/>
            <pc:sldMk cId="3164528980" sldId="347"/>
            <ac:picMk id="9" creationId="{B706B522-2525-4B67-B660-98C8CAC30609}"/>
          </ac:picMkLst>
        </pc:picChg>
      </pc:sldChg>
      <pc:sldChg chg="addSp delSp modSp add mod">
        <pc:chgData name="Thomas Noordeloos" userId="7c446670-7459-44eb-8c93-60d80c060528" providerId="ADAL" clId="{00948100-AE09-45E2-9D17-5E453CC22A64}" dt="2021-02-03T15:01:21.209" v="229" actId="1076"/>
        <pc:sldMkLst>
          <pc:docMk/>
          <pc:sldMk cId="2205098703" sldId="348"/>
        </pc:sldMkLst>
        <pc:spChg chg="add del mod">
          <ac:chgData name="Thomas Noordeloos" userId="7c446670-7459-44eb-8c93-60d80c060528" providerId="ADAL" clId="{00948100-AE09-45E2-9D17-5E453CC22A64}" dt="2021-02-03T15:00:26.411" v="212" actId="478"/>
          <ac:spMkLst>
            <pc:docMk/>
            <pc:sldMk cId="2205098703" sldId="348"/>
            <ac:spMk id="3" creationId="{13E959C4-DF0A-4C5C-98FC-27920165A119}"/>
          </ac:spMkLst>
        </pc:spChg>
        <pc:spChg chg="add del mod">
          <ac:chgData name="Thomas Noordeloos" userId="7c446670-7459-44eb-8c93-60d80c060528" providerId="ADAL" clId="{00948100-AE09-45E2-9D17-5E453CC22A64}" dt="2021-02-03T15:01:12.345" v="225" actId="478"/>
          <ac:spMkLst>
            <pc:docMk/>
            <pc:sldMk cId="2205098703" sldId="348"/>
            <ac:spMk id="5" creationId="{5ED92C47-7678-4F73-98F8-3EE0A2E236A7}"/>
          </ac:spMkLst>
        </pc:spChg>
        <pc:spChg chg="del">
          <ac:chgData name="Thomas Noordeloos" userId="7c446670-7459-44eb-8c93-60d80c060528" providerId="ADAL" clId="{00948100-AE09-45E2-9D17-5E453CC22A64}" dt="2021-02-03T15:00:27.830" v="213" actId="478"/>
          <ac:spMkLst>
            <pc:docMk/>
            <pc:sldMk cId="2205098703" sldId="348"/>
            <ac:spMk id="8" creationId="{50B21990-B160-40B1-AE05-26D5674E87CA}"/>
          </ac:spMkLst>
        </pc:spChg>
        <pc:spChg chg="add mod">
          <ac:chgData name="Thomas Noordeloos" userId="7c446670-7459-44eb-8c93-60d80c060528" providerId="ADAL" clId="{00948100-AE09-45E2-9D17-5E453CC22A64}" dt="2021-02-03T15:01:21.209" v="229" actId="1076"/>
          <ac:spMkLst>
            <pc:docMk/>
            <pc:sldMk cId="2205098703" sldId="348"/>
            <ac:spMk id="10" creationId="{579B718D-F875-4916-B924-D11A0AA584DB}"/>
          </ac:spMkLst>
        </pc:spChg>
        <pc:picChg chg="del">
          <ac:chgData name="Thomas Noordeloos" userId="7c446670-7459-44eb-8c93-60d80c060528" providerId="ADAL" clId="{00948100-AE09-45E2-9D17-5E453CC22A64}" dt="2021-02-03T15:00:25.187" v="211" actId="478"/>
          <ac:picMkLst>
            <pc:docMk/>
            <pc:sldMk cId="2205098703" sldId="348"/>
            <ac:picMk id="9" creationId="{B706B522-2525-4B67-B660-98C8CAC30609}"/>
          </ac:picMkLst>
        </pc:picChg>
        <pc:picChg chg="add mod">
          <ac:chgData name="Thomas Noordeloos" userId="7c446670-7459-44eb-8c93-60d80c060528" providerId="ADAL" clId="{00948100-AE09-45E2-9D17-5E453CC22A64}" dt="2021-02-03T15:01:12.576" v="226"/>
          <ac:picMkLst>
            <pc:docMk/>
            <pc:sldMk cId="2205098703" sldId="348"/>
            <ac:picMk id="11" creationId="{B9E714C8-2706-47E1-937D-DF81EF6C3C2A}"/>
          </ac:picMkLst>
        </pc:picChg>
      </pc:sldChg>
      <pc:sldChg chg="addSp delSp modSp add mod">
        <pc:chgData name="Thomas Noordeloos" userId="7c446670-7459-44eb-8c93-60d80c060528" providerId="ADAL" clId="{00948100-AE09-45E2-9D17-5E453CC22A64}" dt="2021-02-03T15:31:20.486" v="284" actId="1076"/>
        <pc:sldMkLst>
          <pc:docMk/>
          <pc:sldMk cId="208027666" sldId="349"/>
        </pc:sldMkLst>
        <pc:spChg chg="add mod">
          <ac:chgData name="Thomas Noordeloos" userId="7c446670-7459-44eb-8c93-60d80c060528" providerId="ADAL" clId="{00948100-AE09-45E2-9D17-5E453CC22A64}" dt="2021-02-03T15:01:44.468" v="233" actId="113"/>
          <ac:spMkLst>
            <pc:docMk/>
            <pc:sldMk cId="208027666" sldId="349"/>
            <ac:spMk id="3" creationId="{869D3E29-2393-4C2F-AE57-A59F20E8551B}"/>
          </ac:spMkLst>
        </pc:spChg>
        <pc:spChg chg="add mod">
          <ac:chgData name="Thomas Noordeloos" userId="7c446670-7459-44eb-8c93-60d80c060528" providerId="ADAL" clId="{00948100-AE09-45E2-9D17-5E453CC22A64}" dt="2021-02-03T15:29:22.098" v="279" actId="20577"/>
          <ac:spMkLst>
            <pc:docMk/>
            <pc:sldMk cId="208027666" sldId="349"/>
            <ac:spMk id="4" creationId="{5F7062EC-D6B3-4FB2-ADE5-DDCC4527DA6F}"/>
          </ac:spMkLst>
        </pc:spChg>
        <pc:spChg chg="del">
          <ac:chgData name="Thomas Noordeloos" userId="7c446670-7459-44eb-8c93-60d80c060528" providerId="ADAL" clId="{00948100-AE09-45E2-9D17-5E453CC22A64}" dt="2021-02-03T15:01:32.698" v="230" actId="478"/>
          <ac:spMkLst>
            <pc:docMk/>
            <pc:sldMk cId="208027666" sldId="349"/>
            <ac:spMk id="5" creationId="{5ED92C47-7678-4F73-98F8-3EE0A2E236A7}"/>
          </ac:spMkLst>
        </pc:spChg>
        <pc:picChg chg="add mod">
          <ac:chgData name="Thomas Noordeloos" userId="7c446670-7459-44eb-8c93-60d80c060528" providerId="ADAL" clId="{00948100-AE09-45E2-9D17-5E453CC22A64}" dt="2021-02-03T15:31:20.486" v="284" actId="1076"/>
          <ac:picMkLst>
            <pc:docMk/>
            <pc:sldMk cId="208027666" sldId="349"/>
            <ac:picMk id="1026" creationId="{06E423EC-16D6-44A4-88E8-018048F10618}"/>
          </ac:picMkLst>
        </pc:picChg>
      </pc:sldChg>
      <pc:sldChg chg="add del">
        <pc:chgData name="Thomas Noordeloos" userId="7c446670-7459-44eb-8c93-60d80c060528" providerId="ADAL" clId="{00948100-AE09-45E2-9D17-5E453CC22A64}" dt="2021-02-03T15:33:23.505" v="285" actId="47"/>
        <pc:sldMkLst>
          <pc:docMk/>
          <pc:sldMk cId="532783737" sldId="350"/>
        </pc:sldMkLst>
      </pc:sldChg>
      <pc:sldChg chg="addSp delSp modSp add mod ord">
        <pc:chgData name="Thomas Noordeloos" userId="7c446670-7459-44eb-8c93-60d80c060528" providerId="ADAL" clId="{00948100-AE09-45E2-9D17-5E453CC22A64}" dt="2021-02-03T15:00:59.985" v="224" actId="1076"/>
        <pc:sldMkLst>
          <pc:docMk/>
          <pc:sldMk cId="2186796530" sldId="351"/>
        </pc:sldMkLst>
        <pc:spChg chg="add mod">
          <ac:chgData name="Thomas Noordeloos" userId="7c446670-7459-44eb-8c93-60d80c060528" providerId="ADAL" clId="{00948100-AE09-45E2-9D17-5E453CC22A64}" dt="2021-02-03T15:00:56.355" v="223" actId="1076"/>
          <ac:spMkLst>
            <pc:docMk/>
            <pc:sldMk cId="2186796530" sldId="351"/>
            <ac:spMk id="3" creationId="{A470CB24-D6A4-49B4-B15F-A2607D80A1F3}"/>
          </ac:spMkLst>
        </pc:spChg>
        <pc:spChg chg="del">
          <ac:chgData name="Thomas Noordeloos" userId="7c446670-7459-44eb-8c93-60d80c060528" providerId="ADAL" clId="{00948100-AE09-45E2-9D17-5E453CC22A64}" dt="2021-02-03T15:00:43.933" v="218" actId="478"/>
          <ac:spMkLst>
            <pc:docMk/>
            <pc:sldMk cId="2186796530" sldId="351"/>
            <ac:spMk id="5" creationId="{5ED92C47-7678-4F73-98F8-3EE0A2E236A7}"/>
          </ac:spMkLst>
        </pc:spChg>
        <pc:picChg chg="add mod">
          <ac:chgData name="Thomas Noordeloos" userId="7c446670-7459-44eb-8c93-60d80c060528" providerId="ADAL" clId="{00948100-AE09-45E2-9D17-5E453CC22A64}" dt="2021-02-03T15:00:59.985" v="224" actId="1076"/>
          <ac:picMkLst>
            <pc:docMk/>
            <pc:sldMk cId="2186796530" sldId="351"/>
            <ac:picMk id="4" creationId="{255FEF09-E5C3-4B08-BDBB-CE92F3531979}"/>
          </ac:picMkLst>
        </pc:picChg>
      </pc:sldChg>
      <pc:sldChg chg="addSp delSp modSp add mod modNotesTx">
        <pc:chgData name="Thomas Noordeloos" userId="7c446670-7459-44eb-8c93-60d80c060528" providerId="ADAL" clId="{00948100-AE09-45E2-9D17-5E453CC22A64}" dt="2021-02-03T15:38:27.357" v="300" actId="20577"/>
        <pc:sldMkLst>
          <pc:docMk/>
          <pc:sldMk cId="3359107739" sldId="352"/>
        </pc:sldMkLst>
        <pc:picChg chg="del">
          <ac:chgData name="Thomas Noordeloos" userId="7c446670-7459-44eb-8c93-60d80c060528" providerId="ADAL" clId="{00948100-AE09-45E2-9D17-5E453CC22A64}" dt="2021-02-03T15:37:58.024" v="289" actId="478"/>
          <ac:picMkLst>
            <pc:docMk/>
            <pc:sldMk cId="3359107739" sldId="352"/>
            <ac:picMk id="6" creationId="{0C1F1A7C-B027-4D1E-AE6E-1A7CA0D3A19E}"/>
          </ac:picMkLst>
        </pc:picChg>
        <pc:picChg chg="add mod">
          <ac:chgData name="Thomas Noordeloos" userId="7c446670-7459-44eb-8c93-60d80c060528" providerId="ADAL" clId="{00948100-AE09-45E2-9D17-5E453CC22A64}" dt="2021-02-03T15:38:11.184" v="295" actId="1076"/>
          <ac:picMkLst>
            <pc:docMk/>
            <pc:sldMk cId="3359107739" sldId="352"/>
            <ac:picMk id="2050" creationId="{305D1E2C-1DF9-40F2-A336-6A27633C21BF}"/>
          </ac:picMkLst>
        </pc:picChg>
      </pc:sldChg>
      <pc:sldChg chg="addSp delSp modSp add mod modNotesTx">
        <pc:chgData name="Thomas Noordeloos" userId="7c446670-7459-44eb-8c93-60d80c060528" providerId="ADAL" clId="{00948100-AE09-45E2-9D17-5E453CC22A64}" dt="2021-02-04T07:42:44.924" v="343" actId="207"/>
        <pc:sldMkLst>
          <pc:docMk/>
          <pc:sldMk cId="1241248827" sldId="353"/>
        </pc:sldMkLst>
        <pc:spChg chg="mod">
          <ac:chgData name="Thomas Noordeloos" userId="7c446670-7459-44eb-8c93-60d80c060528" providerId="ADAL" clId="{00948100-AE09-45E2-9D17-5E453CC22A64}" dt="2021-02-04T07:42:44.924" v="343" actId="207"/>
          <ac:spMkLst>
            <pc:docMk/>
            <pc:sldMk cId="1241248827" sldId="353"/>
            <ac:spMk id="5" creationId="{21CD94BB-8F47-462C-88E2-A0E431FD4DEA}"/>
          </ac:spMkLst>
        </pc:spChg>
        <pc:picChg chg="del">
          <ac:chgData name="Thomas Noordeloos" userId="7c446670-7459-44eb-8c93-60d80c060528" providerId="ADAL" clId="{00948100-AE09-45E2-9D17-5E453CC22A64}" dt="2021-02-04T07:38:31.342" v="302" actId="478"/>
          <ac:picMkLst>
            <pc:docMk/>
            <pc:sldMk cId="1241248827" sldId="353"/>
            <ac:picMk id="2050" creationId="{305D1E2C-1DF9-40F2-A336-6A27633C21BF}"/>
          </ac:picMkLst>
        </pc:picChg>
        <pc:picChg chg="add mod">
          <ac:chgData name="Thomas Noordeloos" userId="7c446670-7459-44eb-8c93-60d80c060528" providerId="ADAL" clId="{00948100-AE09-45E2-9D17-5E453CC22A64}" dt="2021-02-04T07:41:12.303" v="312" actId="1076"/>
          <ac:picMkLst>
            <pc:docMk/>
            <pc:sldMk cId="1241248827" sldId="353"/>
            <ac:picMk id="3074" creationId="{0E3EF690-366D-4C6B-BE07-D01C0462A236}"/>
          </ac:picMkLst>
        </pc:picChg>
        <pc:picChg chg="add mod">
          <ac:chgData name="Thomas Noordeloos" userId="7c446670-7459-44eb-8c93-60d80c060528" providerId="ADAL" clId="{00948100-AE09-45E2-9D17-5E453CC22A64}" dt="2021-02-04T07:41:15.267" v="313" actId="1076"/>
          <ac:picMkLst>
            <pc:docMk/>
            <pc:sldMk cId="1241248827" sldId="353"/>
            <ac:picMk id="3076" creationId="{F2DCDF77-6031-4A71-8352-3B1DF82B45B2}"/>
          </ac:picMkLst>
        </pc:picChg>
      </pc:sldChg>
      <pc:sldMasterChg chg="del delSldLayout">
        <pc:chgData name="Thomas Noordeloos" userId="7c446670-7459-44eb-8c93-60d80c060528" providerId="ADAL" clId="{00948100-AE09-45E2-9D17-5E453CC22A64}" dt="2021-02-03T14:14:41.002" v="99" actId="47"/>
        <pc:sldMasterMkLst>
          <pc:docMk/>
          <pc:sldMasterMk cId="1696447058" sldId="2147483648"/>
        </pc:sldMasterMkLst>
        <pc:sldLayoutChg chg="del">
          <pc:chgData name="Thomas Noordeloos" userId="7c446670-7459-44eb-8c93-60d80c060528" providerId="ADAL" clId="{00948100-AE09-45E2-9D17-5E453CC22A64}" dt="2021-02-03T14:14:41.002" v="99" actId="47"/>
          <pc:sldLayoutMkLst>
            <pc:docMk/>
            <pc:sldMasterMk cId="1696447058" sldId="2147483648"/>
            <pc:sldLayoutMk cId="296192704" sldId="2147483649"/>
          </pc:sldLayoutMkLst>
        </pc:sldLayoutChg>
        <pc:sldLayoutChg chg="del">
          <pc:chgData name="Thomas Noordeloos" userId="7c446670-7459-44eb-8c93-60d80c060528" providerId="ADAL" clId="{00948100-AE09-45E2-9D17-5E453CC22A64}" dt="2021-02-03T14:14:41.002" v="99" actId="47"/>
          <pc:sldLayoutMkLst>
            <pc:docMk/>
            <pc:sldMasterMk cId="1696447058" sldId="2147483648"/>
            <pc:sldLayoutMk cId="2967688336" sldId="2147483650"/>
          </pc:sldLayoutMkLst>
        </pc:sldLayoutChg>
        <pc:sldLayoutChg chg="del">
          <pc:chgData name="Thomas Noordeloos" userId="7c446670-7459-44eb-8c93-60d80c060528" providerId="ADAL" clId="{00948100-AE09-45E2-9D17-5E453CC22A64}" dt="2021-02-03T14:14:41.002" v="99" actId="47"/>
          <pc:sldLayoutMkLst>
            <pc:docMk/>
            <pc:sldMasterMk cId="1696447058" sldId="2147483648"/>
            <pc:sldLayoutMk cId="2757338775" sldId="2147483651"/>
          </pc:sldLayoutMkLst>
        </pc:sldLayoutChg>
        <pc:sldLayoutChg chg="del">
          <pc:chgData name="Thomas Noordeloos" userId="7c446670-7459-44eb-8c93-60d80c060528" providerId="ADAL" clId="{00948100-AE09-45E2-9D17-5E453CC22A64}" dt="2021-02-03T14:14:41.002" v="99" actId="47"/>
          <pc:sldLayoutMkLst>
            <pc:docMk/>
            <pc:sldMasterMk cId="1696447058" sldId="2147483648"/>
            <pc:sldLayoutMk cId="1543783324" sldId="2147483652"/>
          </pc:sldLayoutMkLst>
        </pc:sldLayoutChg>
        <pc:sldLayoutChg chg="del">
          <pc:chgData name="Thomas Noordeloos" userId="7c446670-7459-44eb-8c93-60d80c060528" providerId="ADAL" clId="{00948100-AE09-45E2-9D17-5E453CC22A64}" dt="2021-02-03T14:14:41.002" v="99" actId="47"/>
          <pc:sldLayoutMkLst>
            <pc:docMk/>
            <pc:sldMasterMk cId="1696447058" sldId="2147483648"/>
            <pc:sldLayoutMk cId="232410160" sldId="2147483653"/>
          </pc:sldLayoutMkLst>
        </pc:sldLayoutChg>
        <pc:sldLayoutChg chg="del">
          <pc:chgData name="Thomas Noordeloos" userId="7c446670-7459-44eb-8c93-60d80c060528" providerId="ADAL" clId="{00948100-AE09-45E2-9D17-5E453CC22A64}" dt="2021-02-03T14:14:41.002" v="99" actId="47"/>
          <pc:sldLayoutMkLst>
            <pc:docMk/>
            <pc:sldMasterMk cId="1696447058" sldId="2147483648"/>
            <pc:sldLayoutMk cId="2294256282" sldId="2147483655"/>
          </pc:sldLayoutMkLst>
        </pc:sldLayoutChg>
        <pc:sldLayoutChg chg="del">
          <pc:chgData name="Thomas Noordeloos" userId="7c446670-7459-44eb-8c93-60d80c060528" providerId="ADAL" clId="{00948100-AE09-45E2-9D17-5E453CC22A64}" dt="2021-02-03T14:14:41.002" v="99" actId="47"/>
          <pc:sldLayoutMkLst>
            <pc:docMk/>
            <pc:sldMasterMk cId="1696447058" sldId="2147483648"/>
            <pc:sldLayoutMk cId="124592766" sldId="2147483656"/>
          </pc:sldLayoutMkLst>
        </pc:sldLayoutChg>
        <pc:sldLayoutChg chg="del">
          <pc:chgData name="Thomas Noordeloos" userId="7c446670-7459-44eb-8c93-60d80c060528" providerId="ADAL" clId="{00948100-AE09-45E2-9D17-5E453CC22A64}" dt="2021-02-03T14:14:41.002" v="99" actId="47"/>
          <pc:sldLayoutMkLst>
            <pc:docMk/>
            <pc:sldMasterMk cId="1696447058" sldId="2147483648"/>
            <pc:sldLayoutMk cId="2171061608" sldId="2147483657"/>
          </pc:sldLayoutMkLst>
        </pc:sldLayoutChg>
        <pc:sldLayoutChg chg="del">
          <pc:chgData name="Thomas Noordeloos" userId="7c446670-7459-44eb-8c93-60d80c060528" providerId="ADAL" clId="{00948100-AE09-45E2-9D17-5E453CC22A64}" dt="2021-02-03T14:14:41.002" v="99" actId="47"/>
          <pc:sldLayoutMkLst>
            <pc:docMk/>
            <pc:sldMasterMk cId="1696447058" sldId="2147483648"/>
            <pc:sldLayoutMk cId="64550158" sldId="2147483658"/>
          </pc:sldLayoutMkLst>
        </pc:sldLayoutChg>
        <pc:sldLayoutChg chg="del">
          <pc:chgData name="Thomas Noordeloos" userId="7c446670-7459-44eb-8c93-60d80c060528" providerId="ADAL" clId="{00948100-AE09-45E2-9D17-5E453CC22A64}" dt="2021-02-03T14:14:41.002" v="99" actId="47"/>
          <pc:sldLayoutMkLst>
            <pc:docMk/>
            <pc:sldMasterMk cId="1696447058" sldId="2147483648"/>
            <pc:sldLayoutMk cId="1172719268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155" y="0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17616-3624-46CB-8B90-90FA73749D86}" type="datetimeFigureOut">
              <a:rPr lang="nl-NL" smtClean="0"/>
              <a:t>3-2-2021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155" y="9377363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5A1C0-130D-433E-9380-DC5923D39A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333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C1EA5-CA57-45F3-BC0D-C27DF1B6C5FF}" type="datetimeFigureOut">
              <a:rPr lang="nl-NL" smtClean="0"/>
              <a:t>3-2-2021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107C-10C8-4663-840F-38DEE8B13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38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urbanizatio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hlinkClick r:id="rId3"/>
              </a:rPr>
              <a:t>https://ourworldindata.org/urbanization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696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https://morphocode.com/global-trends-urbanisation/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067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David Attenborough: A Life On Our Planet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80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226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86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36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02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1855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42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23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81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06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96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33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90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j7fRIGphgt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6cL5Nud8d7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mguvTfAw4w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ha0NsYXS5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2DPp2NcnTb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9cudn_vSdC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xOOWk5yCMM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fKnAJCSGSd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IFjD3NMv6K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dirty="0">
                <a:solidFill>
                  <a:srgbClr val="00B050"/>
                </a:solidFill>
              </a:rPr>
              <a:t>Duurzame stedelijke ontwikkeling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18191" y="1051280"/>
            <a:ext cx="311190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Maatschappelijke uitdagingen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Vierde industriële revolutie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Robotisering en AI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DESTEP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 err="1">
                <a:solidFill>
                  <a:schemeClr val="bg1">
                    <a:lumMod val="85000"/>
                  </a:schemeClr>
                </a:solidFill>
              </a:rPr>
              <a:t>Better</a:t>
            </a: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Life Index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>
                <a:solidFill>
                  <a:srgbClr val="00B050"/>
                </a:solidFill>
              </a:rPr>
              <a:t>Duurzame stedelijke ontwikkeling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 err="1">
                <a:solidFill>
                  <a:schemeClr val="bg1">
                    <a:lumMod val="85000"/>
                  </a:schemeClr>
                </a:solidFill>
              </a:rPr>
              <a:t>SDG’s</a:t>
            </a: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Samenwerken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3962121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Verstedelijking / urbanisatie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Bevolkingsgroei </a:t>
            </a:r>
            <a:r>
              <a:rPr lang="nl-NL" sz="2000">
                <a:solidFill>
                  <a:prstClr val="black"/>
                </a:solidFill>
                <a:latin typeface="Calibri"/>
              </a:rPr>
              <a:t>(exponentieel) 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54253"/>
              </p:ext>
            </p:extLst>
          </p:nvPr>
        </p:nvGraphicFramePr>
        <p:xfrm>
          <a:off x="2157193" y="5714290"/>
          <a:ext cx="852264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8148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225488491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55364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41280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80817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Vakantie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570005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IBS Toetsing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Kennistoets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Visiedocument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Reflectiegesprek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1CD94BB-8F47-462C-88E2-A0E431FD4DEA}"/>
              </a:ext>
            </a:extLst>
          </p:cNvPr>
          <p:cNvSpPr txBox="1">
            <a:spLocks/>
          </p:cNvSpPr>
          <p:nvPr/>
        </p:nvSpPr>
        <p:spPr bwMode="auto">
          <a:xfrm>
            <a:off x="839416" y="548681"/>
            <a:ext cx="88605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FB0E9F0-75DA-4762-ADB7-96D297A7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717" y="296652"/>
            <a:ext cx="8860565" cy="648072"/>
          </a:xfrm>
        </p:spPr>
        <p:txBody>
          <a:bodyPr/>
          <a:lstStyle/>
          <a:p>
            <a:r>
              <a:rPr lang="nl-NL" dirty="0"/>
              <a:t>How public </a:t>
            </a:r>
            <a:r>
              <a:rPr lang="nl-NL" dirty="0" err="1"/>
              <a:t>spaces</a:t>
            </a:r>
            <a:r>
              <a:rPr lang="nl-NL" dirty="0"/>
              <a:t> make </a:t>
            </a:r>
            <a:r>
              <a:rPr lang="nl-NL" dirty="0" err="1"/>
              <a:t>cities</a:t>
            </a:r>
            <a:r>
              <a:rPr lang="nl-NL" dirty="0"/>
              <a:t> </a:t>
            </a:r>
            <a:r>
              <a:rPr lang="nl-NL" dirty="0" err="1"/>
              <a:t>work</a:t>
            </a:r>
            <a:endParaRPr lang="nl-NL" dirty="0"/>
          </a:p>
        </p:txBody>
      </p:sp>
      <p:pic>
        <p:nvPicPr>
          <p:cNvPr id="6" name="j7fRIGphgtk">
            <a:extLst>
              <a:ext uri="{FF2B5EF4-FFF2-40B4-BE49-F238E27FC236}">
                <a16:creationId xmlns:a16="http://schemas.microsoft.com/office/drawing/2014/main" id="{6D54D45A-12C2-4374-A9A3-725FFB2F652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5717" y="944724"/>
            <a:ext cx="89609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9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1CD94BB-8F47-462C-88E2-A0E431FD4DEA}"/>
              </a:ext>
            </a:extLst>
          </p:cNvPr>
          <p:cNvSpPr txBox="1">
            <a:spLocks/>
          </p:cNvSpPr>
          <p:nvPr/>
        </p:nvSpPr>
        <p:spPr bwMode="auto">
          <a:xfrm>
            <a:off x="839416" y="548681"/>
            <a:ext cx="88605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4100777-0EF6-429B-8372-97856DA64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717" y="224645"/>
            <a:ext cx="8860565" cy="648072"/>
          </a:xfrm>
        </p:spPr>
        <p:txBody>
          <a:bodyPr/>
          <a:lstStyle/>
          <a:p>
            <a:r>
              <a:rPr lang="nl-NL" dirty="0"/>
              <a:t>4 </a:t>
            </a:r>
            <a:r>
              <a:rPr lang="nl-NL" dirty="0" err="1"/>
              <a:t>ways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a </a:t>
            </a:r>
            <a:r>
              <a:rPr lang="nl-NL" dirty="0" err="1"/>
              <a:t>city</a:t>
            </a:r>
            <a:r>
              <a:rPr lang="nl-NL" dirty="0"/>
              <a:t> more </a:t>
            </a:r>
            <a:r>
              <a:rPr lang="nl-NL" dirty="0" err="1"/>
              <a:t>walkable</a:t>
            </a:r>
            <a:endParaRPr lang="nl-NL" dirty="0"/>
          </a:p>
        </p:txBody>
      </p:sp>
      <p:pic>
        <p:nvPicPr>
          <p:cNvPr id="6" name="6cL5Nud8d7w">
            <a:extLst>
              <a:ext uri="{FF2B5EF4-FFF2-40B4-BE49-F238E27FC236}">
                <a16:creationId xmlns:a16="http://schemas.microsoft.com/office/drawing/2014/main" id="{25A5A145-F2E3-497C-B1C8-B4695805965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1504" y="980728"/>
            <a:ext cx="89609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3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1CD94BB-8F47-462C-88E2-A0E431FD4DEA}"/>
              </a:ext>
            </a:extLst>
          </p:cNvPr>
          <p:cNvSpPr txBox="1">
            <a:spLocks/>
          </p:cNvSpPr>
          <p:nvPr/>
        </p:nvSpPr>
        <p:spPr bwMode="auto">
          <a:xfrm>
            <a:off x="839416" y="548681"/>
            <a:ext cx="88605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402A858-333A-488B-9CA1-94B37DCCD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625" y="332656"/>
            <a:ext cx="8860565" cy="648072"/>
          </a:xfrm>
        </p:spPr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cohousing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make </a:t>
            </a:r>
            <a:r>
              <a:rPr lang="nl-NL" dirty="0" err="1"/>
              <a:t>us</a:t>
            </a:r>
            <a:r>
              <a:rPr lang="nl-NL" dirty="0"/>
              <a:t> </a:t>
            </a:r>
            <a:r>
              <a:rPr lang="nl-NL" dirty="0" err="1"/>
              <a:t>happier</a:t>
            </a:r>
            <a:endParaRPr lang="nl-NL" dirty="0"/>
          </a:p>
        </p:txBody>
      </p:sp>
      <p:pic>
        <p:nvPicPr>
          <p:cNvPr id="6" name="mguvTfAw4wk">
            <a:extLst>
              <a:ext uri="{FF2B5EF4-FFF2-40B4-BE49-F238E27FC236}">
                <a16:creationId xmlns:a16="http://schemas.microsoft.com/office/drawing/2014/main" id="{02ED4717-EE97-4ADC-A6E0-32AF990EB16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03513" y="1124744"/>
            <a:ext cx="883298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62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5E2BAFA-DD56-4D35-B24C-402A4214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74" y="404664"/>
            <a:ext cx="11305256" cy="648072"/>
          </a:xfrm>
        </p:spPr>
        <p:txBody>
          <a:bodyPr/>
          <a:lstStyle/>
          <a:p>
            <a:r>
              <a:rPr lang="nl-NL" sz="3600" dirty="0" err="1"/>
              <a:t>Why</a:t>
            </a:r>
            <a:r>
              <a:rPr lang="nl-NL" sz="3600" dirty="0"/>
              <a:t> </a:t>
            </a:r>
            <a:r>
              <a:rPr lang="nl-NL" sz="3600" dirty="0" err="1"/>
              <a:t>the</a:t>
            </a:r>
            <a:r>
              <a:rPr lang="nl-NL" sz="3600" dirty="0"/>
              <a:t> buildings in </a:t>
            </a:r>
            <a:r>
              <a:rPr lang="nl-NL" sz="3600" dirty="0" err="1"/>
              <a:t>the</a:t>
            </a:r>
            <a:r>
              <a:rPr lang="nl-NL" sz="3600" dirty="0"/>
              <a:t> </a:t>
            </a:r>
            <a:r>
              <a:rPr lang="nl-NL" sz="3600" dirty="0" err="1"/>
              <a:t>future</a:t>
            </a:r>
            <a:r>
              <a:rPr lang="nl-NL" sz="3600" dirty="0"/>
              <a:t> </a:t>
            </a:r>
            <a:r>
              <a:rPr lang="nl-NL" sz="3600" dirty="0" err="1"/>
              <a:t>will</a:t>
            </a:r>
            <a:r>
              <a:rPr lang="nl-NL" sz="3600" dirty="0"/>
              <a:t> </a:t>
            </a:r>
            <a:r>
              <a:rPr lang="nl-NL" sz="3600" dirty="0" err="1"/>
              <a:t>be</a:t>
            </a:r>
            <a:r>
              <a:rPr lang="nl-NL" sz="3600" dirty="0"/>
              <a:t> </a:t>
            </a:r>
            <a:r>
              <a:rPr lang="nl-NL" sz="3600" dirty="0" err="1"/>
              <a:t>shaped</a:t>
            </a:r>
            <a:r>
              <a:rPr lang="nl-NL" sz="3600" dirty="0"/>
              <a:t> </a:t>
            </a:r>
            <a:r>
              <a:rPr lang="nl-NL" sz="3600" dirty="0" err="1"/>
              <a:t>by</a:t>
            </a:r>
            <a:r>
              <a:rPr lang="nl-NL" sz="3600" dirty="0"/>
              <a:t>……</a:t>
            </a:r>
            <a:r>
              <a:rPr lang="nl-NL" sz="3600" dirty="0" err="1"/>
              <a:t>you</a:t>
            </a:r>
            <a:endParaRPr lang="nl-NL" sz="3600" dirty="0"/>
          </a:p>
        </p:txBody>
      </p:sp>
      <p:pic>
        <p:nvPicPr>
          <p:cNvPr id="6" name="hha0NsYXS5c">
            <a:extLst>
              <a:ext uri="{FF2B5EF4-FFF2-40B4-BE49-F238E27FC236}">
                <a16:creationId xmlns:a16="http://schemas.microsoft.com/office/drawing/2014/main" id="{DC493E69-5211-4934-AE0B-AE9E85FC0F9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1504" y="1196752"/>
            <a:ext cx="89609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6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0B21990-B160-40B1-AE05-26D5674E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32656"/>
            <a:ext cx="11809312" cy="648072"/>
          </a:xfrm>
        </p:spPr>
        <p:txBody>
          <a:bodyPr/>
          <a:lstStyle/>
          <a:p>
            <a:r>
              <a:rPr lang="nl-NL" dirty="0" err="1"/>
              <a:t>Wooden</a:t>
            </a:r>
            <a:r>
              <a:rPr lang="nl-NL" dirty="0"/>
              <a:t> skyscrapers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cities</a:t>
            </a:r>
            <a:endParaRPr lang="nl-NL" dirty="0"/>
          </a:p>
        </p:txBody>
      </p:sp>
      <p:pic>
        <p:nvPicPr>
          <p:cNvPr id="9" name="2DPp2NcnTb0">
            <a:extLst>
              <a:ext uri="{FF2B5EF4-FFF2-40B4-BE49-F238E27FC236}">
                <a16:creationId xmlns:a16="http://schemas.microsoft.com/office/drawing/2014/main" id="{B706B522-2525-4B67-B660-98C8CAC3060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75520" y="1052736"/>
            <a:ext cx="89609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28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A470CB24-D6A4-49B4-B15F-A2607D80A1F3}"/>
              </a:ext>
            </a:extLst>
          </p:cNvPr>
          <p:cNvSpPr txBox="1">
            <a:spLocks/>
          </p:cNvSpPr>
          <p:nvPr/>
        </p:nvSpPr>
        <p:spPr bwMode="auto">
          <a:xfrm>
            <a:off x="437411" y="404664"/>
            <a:ext cx="1150018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4000" dirty="0"/>
              <a:t>We let </a:t>
            </a:r>
            <a:r>
              <a:rPr lang="nl-NL" sz="4000" dirty="0" err="1"/>
              <a:t>kids</a:t>
            </a:r>
            <a:r>
              <a:rPr lang="nl-NL" sz="4000" dirty="0"/>
              <a:t> design </a:t>
            </a:r>
            <a:r>
              <a:rPr lang="nl-NL" sz="4000" dirty="0" err="1"/>
              <a:t>our</a:t>
            </a:r>
            <a:r>
              <a:rPr lang="nl-NL" sz="4000" dirty="0"/>
              <a:t> </a:t>
            </a:r>
            <a:r>
              <a:rPr lang="nl-NL" sz="4000" dirty="0" err="1"/>
              <a:t>city</a:t>
            </a:r>
            <a:r>
              <a:rPr lang="nl-NL" sz="4000" dirty="0"/>
              <a:t> – </a:t>
            </a:r>
            <a:r>
              <a:rPr lang="nl-NL" sz="4000" dirty="0" err="1"/>
              <a:t>here’s</a:t>
            </a:r>
            <a:r>
              <a:rPr lang="nl-NL" sz="4000" dirty="0"/>
              <a:t> </a:t>
            </a:r>
            <a:r>
              <a:rPr lang="nl-NL" sz="4000" dirty="0" err="1"/>
              <a:t>what</a:t>
            </a:r>
            <a:r>
              <a:rPr lang="nl-NL" sz="4000" dirty="0"/>
              <a:t> </a:t>
            </a:r>
            <a:r>
              <a:rPr lang="nl-NL" sz="4000" dirty="0" err="1"/>
              <a:t>happened</a:t>
            </a:r>
            <a:endParaRPr lang="nl-NL" sz="4000" dirty="0"/>
          </a:p>
        </p:txBody>
      </p:sp>
      <p:pic>
        <p:nvPicPr>
          <p:cNvPr id="4" name="9cudn_vSdCY">
            <a:extLst>
              <a:ext uri="{FF2B5EF4-FFF2-40B4-BE49-F238E27FC236}">
                <a16:creationId xmlns:a16="http://schemas.microsoft.com/office/drawing/2014/main" id="{255FEF09-E5C3-4B08-BDBB-CE92F353197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07003" y="1052736"/>
            <a:ext cx="89609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96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579B718D-F875-4916-B924-D11A0AA58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719" y="297999"/>
            <a:ext cx="8860565" cy="648072"/>
          </a:xfrm>
        </p:spPr>
        <p:txBody>
          <a:bodyPr/>
          <a:lstStyle/>
          <a:p>
            <a:pPr algn="ctr"/>
            <a:r>
              <a:rPr lang="nl-NL" dirty="0"/>
              <a:t>The </a:t>
            </a:r>
            <a:r>
              <a:rPr lang="nl-NL" dirty="0" err="1"/>
              <a:t>future</a:t>
            </a:r>
            <a:r>
              <a:rPr lang="nl-NL" dirty="0"/>
              <a:t> of </a:t>
            </a:r>
            <a:r>
              <a:rPr lang="nl-NL" dirty="0" err="1"/>
              <a:t>cities</a:t>
            </a:r>
            <a:endParaRPr lang="nl-NL" dirty="0"/>
          </a:p>
        </p:txBody>
      </p:sp>
      <p:pic>
        <p:nvPicPr>
          <p:cNvPr id="11" name="xOOWk5yCMMs">
            <a:extLst>
              <a:ext uri="{FF2B5EF4-FFF2-40B4-BE49-F238E27FC236}">
                <a16:creationId xmlns:a16="http://schemas.microsoft.com/office/drawing/2014/main" id="{B9E714C8-2706-47E1-937D-DF81EF6C3C2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1504" y="980728"/>
            <a:ext cx="89609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98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869D3E29-2393-4C2F-AE57-A59F20E8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21" y="548679"/>
            <a:ext cx="8860565" cy="648072"/>
          </a:xfrm>
        </p:spPr>
        <p:txBody>
          <a:bodyPr/>
          <a:lstStyle/>
          <a:p>
            <a:r>
              <a:rPr lang="nl-NL" b="1" dirty="0"/>
              <a:t>Opdracht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F7062EC-D6B3-4FB2-ADE5-DDCC4527D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412776"/>
            <a:ext cx="10801200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Kies 2 filmpjes uit de PowerPoint, beantwoord de volgende vragen:</a:t>
            </a:r>
          </a:p>
          <a:p>
            <a:r>
              <a:rPr lang="nl-NL" dirty="0"/>
              <a:t>Wat is de kernboodschap in ieder filmpje? </a:t>
            </a:r>
          </a:p>
          <a:p>
            <a:r>
              <a:rPr lang="nl-NL" dirty="0"/>
              <a:t>Wat vertelt het filmpje je over een uitdaging voor de stad van de toekomst?</a:t>
            </a:r>
          </a:p>
          <a:p>
            <a:r>
              <a:rPr lang="nl-NL" dirty="0"/>
              <a:t>Verwerk de gevonden in uitdaging in LA 1</a:t>
            </a:r>
          </a:p>
        </p:txBody>
      </p:sp>
      <p:pic>
        <p:nvPicPr>
          <p:cNvPr id="1026" name="Picture 2" descr="Probleem uitdaging - Tegel + Spreuk | TegelSpreuken.nl">
            <a:extLst>
              <a:ext uri="{FF2B5EF4-FFF2-40B4-BE49-F238E27FC236}">
                <a16:creationId xmlns:a16="http://schemas.microsoft.com/office/drawing/2014/main" id="{06E423EC-16D6-44A4-88E8-018048F10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3212976"/>
            <a:ext cx="2621566" cy="262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7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1CD94BB-8F47-462C-88E2-A0E431FD4DEA}"/>
              </a:ext>
            </a:extLst>
          </p:cNvPr>
          <p:cNvSpPr txBox="1">
            <a:spLocks/>
          </p:cNvSpPr>
          <p:nvPr/>
        </p:nvSpPr>
        <p:spPr bwMode="auto">
          <a:xfrm>
            <a:off x="839416" y="548681"/>
            <a:ext cx="88605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Leerdoelen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F9BB5AB-592E-497E-B5A4-491325ADD574}"/>
              </a:ext>
            </a:extLst>
          </p:cNvPr>
          <p:cNvSpPr txBox="1">
            <a:spLocks/>
          </p:cNvSpPr>
          <p:nvPr/>
        </p:nvSpPr>
        <p:spPr bwMode="auto">
          <a:xfrm>
            <a:off x="839416" y="1556792"/>
            <a:ext cx="10945216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b="1" i="1" dirty="0"/>
              <a:t>Aan het einde van deze les kan je:</a:t>
            </a:r>
          </a:p>
          <a:p>
            <a:pPr marL="0" indent="0">
              <a:buNone/>
            </a:pPr>
            <a:endParaRPr lang="nl-NL" sz="1200" b="1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uitleggen welke ontwikkelingen ten grondslag liggen aan de verstedelijking van vandaag de dag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toelichten hoe verstedelijking zich in de toekomst gaat ontwikkelen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uitleggen hoe verstedelijking zichtbaar is in Nederland</a:t>
            </a:r>
          </a:p>
        </p:txBody>
      </p:sp>
    </p:spTree>
    <p:extLst>
      <p:ext uri="{BB962C8B-B14F-4D97-AF65-F5344CB8AC3E}">
        <p14:creationId xmlns:p14="http://schemas.microsoft.com/office/powerpoint/2010/main" val="4293847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1CD94BB-8F47-462C-88E2-A0E431FD4DEA}"/>
              </a:ext>
            </a:extLst>
          </p:cNvPr>
          <p:cNvSpPr txBox="1">
            <a:spLocks/>
          </p:cNvSpPr>
          <p:nvPr/>
        </p:nvSpPr>
        <p:spPr bwMode="auto">
          <a:xfrm>
            <a:off x="839416" y="548681"/>
            <a:ext cx="88605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Wat is verstedelijking?</a:t>
            </a:r>
          </a:p>
        </p:txBody>
      </p:sp>
      <p:pic>
        <p:nvPicPr>
          <p:cNvPr id="4" name="fKnAJCSGSdk">
            <a:extLst>
              <a:ext uri="{FF2B5EF4-FFF2-40B4-BE49-F238E27FC236}">
                <a16:creationId xmlns:a16="http://schemas.microsoft.com/office/drawing/2014/main" id="{C9B1EADE-5C2C-4C72-96EF-73C8B45DB74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7106" y="1412776"/>
            <a:ext cx="8117788" cy="45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1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1CD94BB-8F47-462C-88E2-A0E431FD4DEA}"/>
              </a:ext>
            </a:extLst>
          </p:cNvPr>
          <p:cNvSpPr txBox="1">
            <a:spLocks/>
          </p:cNvSpPr>
          <p:nvPr/>
        </p:nvSpPr>
        <p:spPr bwMode="auto">
          <a:xfrm>
            <a:off x="839416" y="548681"/>
            <a:ext cx="88605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Verstedelijking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EB3522-796C-4378-8F4C-55385EE5D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98360" cy="189140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Welke problemen/uitdagingen kennen jullie? </a:t>
            </a:r>
            <a:br>
              <a:rPr lang="nl-NL" dirty="0"/>
            </a:br>
            <a:r>
              <a:rPr lang="nl-NL" dirty="0"/>
              <a:t>(met het oog op de groeiende bevolking)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80380EF5 aangepast zonder namen.jpg">
            <a:extLst>
              <a:ext uri="{FF2B5EF4-FFF2-40B4-BE49-F238E27FC236}">
                <a16:creationId xmlns:a16="http://schemas.microsoft.com/office/drawing/2014/main" id="{60630C09-4B40-49B1-9F47-09F2F15A5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958" y="1551181"/>
            <a:ext cx="3590045" cy="433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5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1CD94BB-8F47-462C-88E2-A0E431FD4DEA}"/>
              </a:ext>
            </a:extLst>
          </p:cNvPr>
          <p:cNvSpPr txBox="1">
            <a:spLocks/>
          </p:cNvSpPr>
          <p:nvPr/>
        </p:nvSpPr>
        <p:spPr bwMode="auto">
          <a:xfrm>
            <a:off x="839416" y="548681"/>
            <a:ext cx="88605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Verstedelijking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EB3522-796C-4378-8F4C-55385EE5D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98360" cy="189140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Welke problemen/uitdagingen kennen jullie? </a:t>
            </a:r>
            <a:br>
              <a:rPr lang="nl-NL" dirty="0"/>
            </a:br>
            <a:r>
              <a:rPr lang="nl-NL" dirty="0"/>
              <a:t>(met het oog op de groeiende bevolking)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Picture 2" descr="https://mobiliteit.mett.nl/blogs/92713.jpg?Width=1200&amp;Height=-1">
            <a:extLst>
              <a:ext uri="{FF2B5EF4-FFF2-40B4-BE49-F238E27FC236}">
                <a16:creationId xmlns:a16="http://schemas.microsoft.com/office/drawing/2014/main" id="{D4BF0E8F-EB51-4F20-8019-7A30D0E97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00"/>
          <a:stretch/>
        </p:blipFill>
        <p:spPr bwMode="auto">
          <a:xfrm>
            <a:off x="2495600" y="2905098"/>
            <a:ext cx="7465394" cy="288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71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1CD94BB-8F47-462C-88E2-A0E431FD4DEA}"/>
              </a:ext>
            </a:extLst>
          </p:cNvPr>
          <p:cNvSpPr txBox="1">
            <a:spLocks/>
          </p:cNvSpPr>
          <p:nvPr/>
        </p:nvSpPr>
        <p:spPr bwMode="auto">
          <a:xfrm>
            <a:off x="839416" y="548681"/>
            <a:ext cx="88605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Groei wereldbevolking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C1F1A7C-B027-4D1E-AE6E-1A7CA0D3A1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24" y="1340768"/>
            <a:ext cx="6808151" cy="480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1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1CD94BB-8F47-462C-88E2-A0E431FD4DEA}"/>
              </a:ext>
            </a:extLst>
          </p:cNvPr>
          <p:cNvSpPr txBox="1">
            <a:spLocks/>
          </p:cNvSpPr>
          <p:nvPr/>
        </p:nvSpPr>
        <p:spPr bwMode="auto">
          <a:xfrm>
            <a:off x="839416" y="548681"/>
            <a:ext cx="88605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Groei wereldbevolking</a:t>
            </a:r>
          </a:p>
        </p:txBody>
      </p:sp>
      <p:pic>
        <p:nvPicPr>
          <p:cNvPr id="2050" name="Picture 2" descr="Percentage urban and location of urban agglomerations with at least 500,000 inhabitants, 2014">
            <a:extLst>
              <a:ext uri="{FF2B5EF4-FFF2-40B4-BE49-F238E27FC236}">
                <a16:creationId xmlns:a16="http://schemas.microsoft.com/office/drawing/2014/main" id="{305D1E2C-1DF9-40F2-A336-6A27633C2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00" y="1340768"/>
            <a:ext cx="9696400" cy="4504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10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1CD94BB-8F47-462C-88E2-A0E431FD4DEA}"/>
              </a:ext>
            </a:extLst>
          </p:cNvPr>
          <p:cNvSpPr txBox="1">
            <a:spLocks/>
          </p:cNvSpPr>
          <p:nvPr/>
        </p:nvSpPr>
        <p:spPr bwMode="auto">
          <a:xfrm>
            <a:off x="839416" y="548681"/>
            <a:ext cx="98650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Groei wereldbevolking – </a:t>
            </a:r>
            <a:r>
              <a:rPr lang="nl-NL" b="1" dirty="0">
                <a:solidFill>
                  <a:srgbClr val="C00000"/>
                </a:solidFill>
              </a:rPr>
              <a:t>de uitdagingen</a:t>
            </a:r>
          </a:p>
        </p:txBody>
      </p:sp>
      <p:pic>
        <p:nvPicPr>
          <p:cNvPr id="3074" name="Picture 2" descr="Afbeeldingsresultaat voor world population carbon in atmosphere remaining wilderness 1997">
            <a:extLst>
              <a:ext uri="{FF2B5EF4-FFF2-40B4-BE49-F238E27FC236}">
                <a16:creationId xmlns:a16="http://schemas.microsoft.com/office/drawing/2014/main" id="{0E3EF690-366D-4C6B-BE07-D01C0462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412776"/>
            <a:ext cx="5027265" cy="446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david attenborough a life on our planet">
            <a:extLst>
              <a:ext uri="{FF2B5EF4-FFF2-40B4-BE49-F238E27FC236}">
                <a16:creationId xmlns:a16="http://schemas.microsoft.com/office/drawing/2014/main" id="{F2DCDF77-6031-4A71-8352-3B1DF82B4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732252"/>
            <a:ext cx="32480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24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1CD94BB-8F47-462C-88E2-A0E431FD4DEA}"/>
              </a:ext>
            </a:extLst>
          </p:cNvPr>
          <p:cNvSpPr txBox="1">
            <a:spLocks/>
          </p:cNvSpPr>
          <p:nvPr/>
        </p:nvSpPr>
        <p:spPr bwMode="auto">
          <a:xfrm>
            <a:off x="839416" y="548681"/>
            <a:ext cx="88605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DD1C94E-0C6F-4E46-BA17-30F8FB8D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676" y="294688"/>
            <a:ext cx="8860565" cy="648072"/>
          </a:xfrm>
        </p:spPr>
        <p:txBody>
          <a:bodyPr/>
          <a:lstStyle/>
          <a:p>
            <a:r>
              <a:rPr lang="nl-NL" dirty="0"/>
              <a:t>7 </a:t>
            </a:r>
            <a:r>
              <a:rPr lang="nl-NL" dirty="0" err="1"/>
              <a:t>principles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building </a:t>
            </a:r>
            <a:r>
              <a:rPr lang="nl-NL" dirty="0" err="1"/>
              <a:t>better</a:t>
            </a:r>
            <a:r>
              <a:rPr lang="nl-NL" dirty="0"/>
              <a:t> </a:t>
            </a:r>
            <a:r>
              <a:rPr lang="nl-NL" dirty="0" err="1"/>
              <a:t>cities</a:t>
            </a:r>
            <a:endParaRPr lang="nl-NL" dirty="0"/>
          </a:p>
        </p:txBody>
      </p:sp>
      <p:pic>
        <p:nvPicPr>
          <p:cNvPr id="6" name="IFjD3NMv6Kw">
            <a:extLst>
              <a:ext uri="{FF2B5EF4-FFF2-40B4-BE49-F238E27FC236}">
                <a16:creationId xmlns:a16="http://schemas.microsoft.com/office/drawing/2014/main" id="{84CD7512-1BCB-44A5-AA64-5CA6EA51FC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 bwMode="auto">
          <a:xfrm>
            <a:off x="1675715" y="1196752"/>
            <a:ext cx="8964488" cy="504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5868961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E721C7-6C88-4DF7-92AF-28FA114B678F}">
  <ds:schemaRefs>
    <ds:schemaRef ds:uri="47a28104-336f-447d-946e-e305ac2bcd47"/>
    <ds:schemaRef ds:uri="34354c1b-6b8c-435b-ad50-990538c19557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0DF99C-694F-4FBA-AB8B-24F51EECD6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268C86-06F1-4D9A-A429-33EC8A94B9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280</Words>
  <Application>Microsoft Office PowerPoint</Application>
  <PresentationFormat>Breedbeeld</PresentationFormat>
  <Paragraphs>61</Paragraphs>
  <Slides>17</Slides>
  <Notes>3</Notes>
  <HiddenSlides>0</HiddenSlides>
  <MMClips>9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Wingdings</vt:lpstr>
      <vt:lpstr>Thema1</vt:lpstr>
      <vt:lpstr>Duurzame stedelijke ontwikkeling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7 principles for building better cities</vt:lpstr>
      <vt:lpstr>How public spaces make cities work</vt:lpstr>
      <vt:lpstr>4 ways to make a city more walkable</vt:lpstr>
      <vt:lpstr>How cohousing can make us happier</vt:lpstr>
      <vt:lpstr>Why the buildings in the future will be shaped by……you</vt:lpstr>
      <vt:lpstr>Wooden skyscrapers could be the future for cities</vt:lpstr>
      <vt:lpstr>PowerPoint-presentatie</vt:lpstr>
      <vt:lpstr>The future of cities</vt:lpstr>
      <vt:lpstr>Opdracht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Thomas Noordeloos</cp:lastModifiedBy>
  <cp:revision>91</cp:revision>
  <cp:lastPrinted>2014-11-11T07:15:12Z</cp:lastPrinted>
  <dcterms:created xsi:type="dcterms:W3CDTF">2013-11-15T15:05:42Z</dcterms:created>
  <dcterms:modified xsi:type="dcterms:W3CDTF">2021-02-04T07:52:59Z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